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pPr lvl="2"/>
            <a:r>
              <a:rPr lang="en-US" sz="1200" dirty="0"/>
              <a:t>Compare the delta between current temp and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Marketing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Vscode</a:t>
            </a:r>
            <a:r>
              <a:rPr lang="en-US" dirty="0"/>
              <a:t> config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PID Control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Acknowledgement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Acknowledgement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 from June- Aug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is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in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4366</TotalTime>
  <Words>466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Acknowledgement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Chengming Li</cp:lastModifiedBy>
  <cp:revision>8</cp:revision>
  <dcterms:created xsi:type="dcterms:W3CDTF">2023-08-04T16:27:34Z</dcterms:created>
  <dcterms:modified xsi:type="dcterms:W3CDTF">2023-08-07T22:14:21Z</dcterms:modified>
</cp:coreProperties>
</file>